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62" r:id="rId5"/>
    <p:sldId id="261" r:id="rId6"/>
    <p:sldId id="264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CD4C67-5572-4CA2-AF81-9A2D14622FBB}" type="datetimeFigureOut">
              <a:rPr lang="en-US"/>
              <a:pPr>
                <a:defRPr/>
              </a:pPr>
              <a:t>6/15/2010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C18316-83DE-4419-A7CA-82E03B9DFC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BBF40-DEC7-4052-92E0-990003F08666}" type="datetimeFigureOut">
              <a:rPr lang="en-US"/>
              <a:pPr>
                <a:defRPr/>
              </a:pPr>
              <a:t>6/15/2010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E765D-496B-4640-99CE-0866A8DFD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68A44-88C4-4C3A-A064-18CFDFECED8A}" type="datetimeFigureOut">
              <a:rPr lang="en-US"/>
              <a:pPr>
                <a:defRPr/>
              </a:pPr>
              <a:t>6/15/2010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C2EA9-1074-4F4E-A119-44B451BB7B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DF56E-411E-4708-9049-AC6858F4078E}" type="datetimeFigureOut">
              <a:rPr lang="en-US"/>
              <a:pPr>
                <a:defRPr/>
              </a:pPr>
              <a:t>6/15/2010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00AC4-A2B4-4AF1-AC37-410C19BC66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E56686-E4F5-4BE7-B86E-91A313664F53}" type="datetimeFigureOut">
              <a:rPr lang="en-US"/>
              <a:pPr>
                <a:defRPr/>
              </a:pPr>
              <a:t>6/15/2010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78307C-ABD0-44D6-B1DF-9DB4F6848D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DD391-9D82-4598-88A0-35838E5AF2FF}" type="datetimeFigureOut">
              <a:rPr lang="en-US"/>
              <a:pPr>
                <a:defRPr/>
              </a:pPr>
              <a:t>6/15/2010</a:t>
            </a:fld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4B998-FB3F-466D-AF38-EE280A659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51169-167C-41AA-BDF3-0B6A3E3A6D1D}" type="datetimeFigureOut">
              <a:rPr lang="en-US"/>
              <a:pPr>
                <a:defRPr/>
              </a:pPr>
              <a:t>6/15/2010</a:t>
            </a:fld>
            <a:endParaRPr lang="en-US"/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A1C6D-0DEE-4D8B-84EC-0D2254EC0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EEE73-5B07-484A-A6F2-96CA48A58A7A}" type="datetimeFigureOut">
              <a:rPr lang="en-US"/>
              <a:pPr>
                <a:defRPr/>
              </a:pPr>
              <a:t>6/15/2010</a:t>
            </a:fld>
            <a:endParaRPr lang="en-US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41139-C3CF-4612-99BE-7609CF5B3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907B25-6633-47DD-AA78-6B63788CF565}" type="datetimeFigureOut">
              <a:rPr lang="en-US"/>
              <a:pPr>
                <a:defRPr/>
              </a:pPr>
              <a:t>6/15/2010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B169A5-F647-4876-AE6F-B4F7EB6B8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ECC29-62F0-43B1-9DC9-370E7B0082A9}" type="datetimeFigureOut">
              <a:rPr lang="en-US"/>
              <a:pPr>
                <a:defRPr/>
              </a:pPr>
              <a:t>6/15/2010</a:t>
            </a:fld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6EA4A-E8FC-44F7-9193-B31B479583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 Single Corner Rectangle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8F4161-9100-4EC3-970A-70A87D863F4B}" type="datetimeFigureOut">
              <a:rPr lang="en-US"/>
              <a:pPr>
                <a:defRPr/>
              </a:pPr>
              <a:t>6/15/2010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20AE00-6448-4D3A-90B1-F6AD927065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1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6035E2E-A7A8-4F4F-A4EE-C1422EE31416}" type="datetimeFigureOut">
              <a:rPr lang="en-US"/>
              <a:pPr>
                <a:defRPr/>
              </a:pPr>
              <a:t>6/15/2010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C22AC5F-D6F6-4373-A6D6-030FB06B5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9" r:id="rId2"/>
    <p:sldLayoutId id="2147483697" r:id="rId3"/>
    <p:sldLayoutId id="2147483690" r:id="rId4"/>
    <p:sldLayoutId id="2147483691" r:id="rId5"/>
    <p:sldLayoutId id="2147483692" r:id="rId6"/>
    <p:sldLayoutId id="2147483698" r:id="rId7"/>
    <p:sldLayoutId id="2147483693" r:id="rId8"/>
    <p:sldLayoutId id="2147483699" r:id="rId9"/>
    <p:sldLayoutId id="2147483694" r:id="rId10"/>
    <p:sldLayoutId id="21474836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bmwtechacademy.wikispac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delicious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educate.intel.com/en/ProjectDesign/UnitPlanIndex/GradeIndex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educate.intel.com/en/ThinkingTools/SeeingReason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educate.intel.com/workspace/tryit/SRTryIt.aspx?LID=e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97.intel.com/workspace/teacher/VRProject.asp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313" y="1820863"/>
            <a:ext cx="7772400" cy="1828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BMW Technology Academy</a:t>
            </a:r>
            <a:br>
              <a:rPr lang="en-US" dirty="0" smtClean="0"/>
            </a:br>
            <a:r>
              <a:rPr lang="en-US" dirty="0" smtClean="0"/>
              <a:t>Tuesday Items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13" y="3684588"/>
            <a:ext cx="7772400" cy="9144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Jessica Williams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BMW Academy </a:t>
            </a:r>
            <a:r>
              <a:rPr lang="en-US" dirty="0" err="1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Wikki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/>
            <a:r>
              <a:rPr lang="en-US" smtClean="0">
                <a:hlinkClick r:id="rId2"/>
              </a:rPr>
              <a:t>http://bmwtechacademy.wikispaces.com/</a:t>
            </a:r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371600"/>
            <a:ext cx="601980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Delicious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/>
            <a:r>
              <a:rPr lang="en-US" smtClean="0">
                <a:hlinkClick r:id="rId2"/>
              </a:rPr>
              <a:t>http://delicious.com/</a:t>
            </a:r>
            <a:endParaRPr lang="en-US" smtClean="0"/>
          </a:p>
          <a:p>
            <a:pPr algn="ctr"/>
            <a:r>
              <a:rPr lang="en-US" smtClean="0"/>
              <a:t>Create Bookmarks</a:t>
            </a:r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676400"/>
            <a:ext cx="5907088" cy="369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Wikispace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r>
              <a:rPr lang="en-US" smtClean="0"/>
              <a:t>Wikispace.com</a:t>
            </a:r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066800"/>
            <a:ext cx="6700838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Intel Project Unit Plan Index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7410" name="Content Placeholder 4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r>
              <a:rPr lang="en-US" sz="1600" smtClean="0">
                <a:hlinkClick r:id="rId2"/>
              </a:rPr>
              <a:t>http://educate.intel.com/en/ProjectDesign/UnitPlanIndex/GradeIndex/</a:t>
            </a:r>
            <a:endParaRPr lang="en-US" sz="1600" smtClean="0"/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143000"/>
            <a:ext cx="6700838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Intel Seeing Reason Tool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r>
              <a:rPr lang="en-US" sz="2000" smtClean="0">
                <a:hlinkClick r:id="rId2"/>
              </a:rPr>
              <a:t>http://educate.intel.com/en/ThinkingTools/SeeingReason</a:t>
            </a:r>
            <a:endParaRPr lang="en-US" sz="2000" smtClean="0"/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219200"/>
            <a:ext cx="5235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</a:rPr>
              <a:t>Seeing Reason Tool Demo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r>
              <a:rPr lang="en-US" sz="1800" smtClean="0">
                <a:hlinkClick r:id="rId2"/>
              </a:rPr>
              <a:t>http://educate.intel.com/workspace/tryit/SRTryIt.aspx?LID=en</a:t>
            </a:r>
            <a:endParaRPr lang="en-US" sz="1800" smtClean="0"/>
          </a:p>
          <a:p>
            <a:endParaRPr lang="en-US" sz="1800" smtClean="0"/>
          </a:p>
          <a:p>
            <a:endParaRPr lang="en-US" sz="1800" smtClean="0"/>
          </a:p>
          <a:p>
            <a:endParaRPr lang="en-US" smtClean="0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447800"/>
            <a:ext cx="6705600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Create a Visual Ranking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>
                <a:hlinkClick r:id="rId2"/>
              </a:rPr>
              <a:t>http://</a:t>
            </a:r>
            <a:r>
              <a:rPr lang="en-US" sz="1800" dirty="0" smtClean="0">
                <a:hlinkClick r:id="rId2"/>
              </a:rPr>
              <a:t>www97.intel.com/workspace/teacher/VRProject.aspx</a:t>
            </a: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219200"/>
            <a:ext cx="5234781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192</TotalTime>
  <Words>52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Aspect</vt:lpstr>
      <vt:lpstr>BMW Technology Academy Tuesday Items</vt:lpstr>
      <vt:lpstr>BMW Academy Wikki</vt:lpstr>
      <vt:lpstr>Delicious</vt:lpstr>
      <vt:lpstr>Wikispace</vt:lpstr>
      <vt:lpstr>Intel Project Unit Plan Index</vt:lpstr>
      <vt:lpstr>Intel Seeing Reason Tool</vt:lpstr>
      <vt:lpstr>Seeing Reason Tool Demo</vt:lpstr>
      <vt:lpstr>Create a Visual Ranking Project</vt:lpstr>
    </vt:vector>
  </TitlesOfParts>
  <Company>SDOB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BMW Technology Academy Tuesday Items</dc:title>
  <dc:creator>bmw</dc:creator>
  <cp:lastModifiedBy>setupuser</cp:lastModifiedBy>
  <cp:revision>8</cp:revision>
  <dcterms:created xsi:type="dcterms:W3CDTF">2010-06-15T14:00:32Z</dcterms:created>
  <dcterms:modified xsi:type="dcterms:W3CDTF">2010-06-15T19:59:53Z</dcterms:modified>
</cp:coreProperties>
</file>